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52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asthma</c:v>
                </c:pt>
                <c:pt idx="1">
                  <c:v>air quality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1.6</c:v>
                </c:pt>
                <c:pt idx="1">
                  <c:v>0.81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578218-0AE2-4EB2-9866-86F64071B193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34FA38-2EF8-4259-B29E-F734DB5D101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ysymbicort.com/asthma/control-medicine.aspx?source=2009&amp;WT.mc_id=SYM_08_GOOPS_AD&amp;umedium=Paid%20Search&amp;uadpub=Google&amp;ucreative=Asthma%20Drugs&amp;ucampaign=Asthma%20Unbranded&amp;pkw=medication%20for%20asthma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bout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health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677400" y="2362200"/>
            <a:ext cx="914400" cy="552450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</a:t>
            </a:r>
          </a:p>
          <a:p>
            <a:r>
              <a:rPr lang="en-US" dirty="0" smtClean="0"/>
              <a:t>Jacob Masker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1200" y="2133600"/>
            <a:ext cx="53723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ASTHMA PROJECT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People who have asthma usually have  trouble breathing after some activity.</a:t>
            </a:r>
          </a:p>
          <a:p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They carry around an inhaler so that they can catch there breath.</a:t>
            </a:r>
          </a:p>
          <a:p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Symbicort is another type of medicine to help treat asthma</a:t>
            </a:r>
          </a:p>
          <a:p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 have asthma myself so I know this from basic knowledge and ( go to next slide)</a:t>
            </a:r>
          </a:p>
        </p:txBody>
      </p:sp>
      <p:sp>
        <p:nvSpPr>
          <p:cNvPr id="4" name="Rectangle 3"/>
          <p:cNvSpPr/>
          <p:nvPr/>
        </p:nvSpPr>
        <p:spPr>
          <a:xfrm>
            <a:off x="990600" y="381000"/>
            <a:ext cx="72002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DEALING WITH ASTHMA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5400" dirty="0" smtClean="0">
                <a:hlinkClick r:id="rId2"/>
              </a:rPr>
              <a:t>http://www.mysymbicort.com/asthma/control-medicine.aspx?source=2009&amp;WT.mc_id=SYM_08_GOOPS_AD&amp;umedium=Paid%20Search&amp;uadpub=Google&amp;ucreative=Asthma%20Drugs&amp;ucampaign=Asthma%20Unbranded&amp;pkw=medication%20for%20asthma</a:t>
            </a:r>
            <a:r>
              <a:rPr lang="en-US" sz="54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AIR QUALITY LEVELS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over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990600"/>
            <a:ext cx="7467600" cy="560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 smtClean="0">
                <a:solidFill>
                  <a:srgbClr val="00B050"/>
                </a:solidFill>
              </a:rPr>
              <a:t>THE CHART</a:t>
            </a:r>
            <a:endParaRPr lang="en-US" b="1" i="1" u="sng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3600" b="1" i="1" u="sng" dirty="0" smtClean="0">
                <a:solidFill>
                  <a:srgbClr val="00B050"/>
                </a:solidFill>
              </a:rPr>
              <a:t>The chart says that New Jersey has a high level of pollen</a:t>
            </a:r>
          </a:p>
          <a:p>
            <a:endParaRPr lang="en-US" sz="3600" b="1" i="1" u="sng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Documents and Settings\MASKERJ\Local Settings\Temporary Internet Files\Content.IE5\7WOHY67R\MM900300511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819400"/>
            <a:ext cx="3511668" cy="37426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i="1" u="sng" dirty="0" smtClean="0">
                <a:solidFill>
                  <a:srgbClr val="0070C0"/>
                </a:solidFill>
              </a:rPr>
              <a:t>ASTHMA CHART</a:t>
            </a:r>
            <a:endParaRPr lang="en-US" b="1" i="1" u="sng" dirty="0">
              <a:solidFill>
                <a:srgbClr val="0070C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09800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295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i="1" u="sng" dirty="0" smtClean="0">
                <a:solidFill>
                  <a:srgbClr val="00B0F0"/>
                </a:solidFill>
              </a:rPr>
              <a:t>ASTHMA INFORMATION</a:t>
            </a:r>
            <a:endParaRPr lang="en-US" b="1" i="1" u="sng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68880"/>
            <a:ext cx="8229600" cy="4389120"/>
          </a:xfrm>
        </p:spPr>
        <p:txBody>
          <a:bodyPr/>
          <a:lstStyle/>
          <a:p>
            <a:endParaRPr lang="en-US" b="1" i="1" dirty="0" smtClean="0">
              <a:solidFill>
                <a:srgbClr val="00B0F0"/>
              </a:solidFill>
            </a:endParaRPr>
          </a:p>
          <a:p>
            <a:r>
              <a:rPr lang="en-US" b="1" i="1" dirty="0" smtClean="0">
                <a:solidFill>
                  <a:srgbClr val="00B0F0"/>
                </a:solidFill>
              </a:rPr>
              <a:t>Over the years asthma has increased over 20% from the 1970’s.  </a:t>
            </a:r>
          </a:p>
          <a:p>
            <a:endParaRPr lang="en-US" b="1" i="1" dirty="0" smtClean="0">
              <a:solidFill>
                <a:srgbClr val="00B0F0"/>
              </a:solidFill>
            </a:endParaRPr>
          </a:p>
          <a:p>
            <a:r>
              <a:rPr lang="en-US" b="1" i="1" dirty="0" smtClean="0">
                <a:solidFill>
                  <a:srgbClr val="00B0F0"/>
                </a:solidFill>
              </a:rPr>
              <a:t>Website that I used</a:t>
            </a:r>
          </a:p>
          <a:p>
            <a:endParaRPr lang="en-US" b="1" i="1" dirty="0" smtClean="0">
              <a:solidFill>
                <a:srgbClr val="00B0F0"/>
              </a:solidFill>
            </a:endParaRPr>
          </a:p>
          <a:p>
            <a:r>
              <a:rPr lang="en-US" b="1" i="1" dirty="0" smtClean="0">
                <a:solidFill>
                  <a:srgbClr val="7030A0"/>
                </a:solidFill>
                <a:hlinkClick r:id="rId2"/>
              </a:rPr>
              <a:t>www.about.com</a:t>
            </a:r>
            <a:r>
              <a:rPr lang="en-US" b="1" i="1" dirty="0" smtClean="0">
                <a:solidFill>
                  <a:srgbClr val="7030A0"/>
                </a:solidFill>
              </a:rPr>
              <a:t> </a:t>
            </a:r>
            <a:endParaRPr lang="en-US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u="sng" dirty="0" smtClean="0">
                <a:solidFill>
                  <a:srgbClr val="00B0F0"/>
                </a:solidFill>
              </a:rPr>
              <a:t>PROFESINAL ATHLETE (WITH ASTHMA)</a:t>
            </a:r>
            <a:endParaRPr lang="en-US" b="1" i="1" u="sng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B0F0"/>
                </a:solidFill>
              </a:rPr>
              <a:t>Athletes all around the world have asthma. Most athletes get it when they are kids. </a:t>
            </a:r>
            <a:endParaRPr lang="en-US" b="1" i="1" dirty="0" smtClean="0">
              <a:solidFill>
                <a:srgbClr val="00B0F0"/>
              </a:solidFill>
            </a:endParaRPr>
          </a:p>
          <a:p>
            <a:r>
              <a:rPr lang="en-US" b="1" i="1" dirty="0" smtClean="0">
                <a:solidFill>
                  <a:srgbClr val="00B0F0"/>
                </a:solidFill>
              </a:rPr>
              <a:t>The athlete I chose that has asthma is Dennis Rodman. Dennis has had asthma since he was a kid. Asthma didn’t stop him from winning 5 championships in the NBA, or playing 14 seasons.</a:t>
            </a:r>
          </a:p>
          <a:p>
            <a:r>
              <a:rPr lang="en-US" b="1" i="1" dirty="0" smtClean="0">
                <a:solidFill>
                  <a:srgbClr val="00B0F0"/>
                </a:solidFill>
                <a:hlinkClick r:id="rId2"/>
              </a:rPr>
              <a:t>www.health.com</a:t>
            </a:r>
            <a:r>
              <a:rPr lang="en-US" b="1" i="1" dirty="0" smtClean="0">
                <a:solidFill>
                  <a:srgbClr val="00B0F0"/>
                </a:solidFill>
              </a:rPr>
              <a:t>  </a:t>
            </a:r>
            <a:endParaRPr lang="en-US" b="1" i="1" dirty="0">
              <a:solidFill>
                <a:srgbClr val="00B0F0"/>
              </a:solidFill>
            </a:endParaRPr>
          </a:p>
        </p:txBody>
      </p:sp>
      <p:pic>
        <p:nvPicPr>
          <p:cNvPr id="4" name="Picture 3" descr="dennis-rodman-400x4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4572000"/>
            <a:ext cx="2057400" cy="20574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93</TotalTime>
  <Words>167</Words>
  <Application>Microsoft Office PowerPoint</Application>
  <PresentationFormat>On-screen Show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Slide 1</vt:lpstr>
      <vt:lpstr>Slide 2</vt:lpstr>
      <vt:lpstr>Slide 3</vt:lpstr>
      <vt:lpstr>AIR QUALITY LEVELS</vt:lpstr>
      <vt:lpstr>THE CHART</vt:lpstr>
      <vt:lpstr>ASTHMA CHART</vt:lpstr>
      <vt:lpstr>ASTHMA INFORMATION</vt:lpstr>
      <vt:lpstr>PROFESINAL ATHLETE (WITH ASTHMA)</vt:lpstr>
    </vt:vector>
  </TitlesOfParts>
  <Company>Hamilton Township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*</dc:creator>
  <cp:lastModifiedBy>*</cp:lastModifiedBy>
  <cp:revision>17</cp:revision>
  <dcterms:created xsi:type="dcterms:W3CDTF">2011-05-04T15:00:21Z</dcterms:created>
  <dcterms:modified xsi:type="dcterms:W3CDTF">2011-05-16T11:55:57Z</dcterms:modified>
</cp:coreProperties>
</file>